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00"/>
    <a:srgbClr val="FF00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18EF1-70A4-4341-BB5E-75553A55F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5E21A-F515-4DD9-88FA-225B634DE7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E2A1F-DDD9-4AC3-91C0-00C0E9003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8B9464F-1E89-4BD9-805B-56FA544D93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9CBC21-D71D-4494-BE44-614A08AA69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256EA-68C3-4EC2-B854-0833FE2F83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8BC34-4F73-47BE-B186-22D417D3BD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F1E77-9989-4712-ACB4-377D10F874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D4499-843E-4AD7-999D-9F47FD8B19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DAC88-88A2-453B-AAAF-3D8D58C0DA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4D192-101E-47C6-90B1-CA4C5370C0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5711A-871D-459A-882D-CEB9ECD4E8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C6CC5-F024-41F8-B09F-4B78B4CFEF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40F7E1-8A99-4182-8111-E177C40732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2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3.wav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4.wav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5.wav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6.wav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7.wav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8.wav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9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5257800"/>
          </a:xfrm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pic>
        <p:nvPicPr>
          <p:cNvPr id="2053" name="Picture 5" descr="Teamgeist_World_Cup_Ball_06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838200"/>
            <a:ext cx="3425825" cy="3425825"/>
          </a:xfrm>
          <a:prstGeom prst="rect">
            <a:avLst/>
          </a:prstGeom>
          <a:noFill/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505200" y="5181600"/>
            <a:ext cx="186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There was a ball</a:t>
            </a: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638800"/>
            <a:ext cx="3886200" cy="487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The ball was happy</a:t>
            </a:r>
          </a:p>
        </p:txBody>
      </p:sp>
      <p:pic>
        <p:nvPicPr>
          <p:cNvPr id="15365" name="Picture 5" descr="Teamgeist_World_Cup_Ball_06_Larg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143000"/>
            <a:ext cx="4038600" cy="40386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2133600" y="1524000"/>
            <a:ext cx="3733800" cy="3352800"/>
            <a:chOff x="1344" y="960"/>
            <a:chExt cx="2352" cy="2112"/>
          </a:xfrm>
        </p:grpSpPr>
        <p:sp>
          <p:nvSpPr>
            <p:cNvPr id="15366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8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9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1488" y="2160"/>
              <a:ext cx="192" cy="4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2" name="Oval 12"/>
            <p:cNvSpPr>
              <a:spLocks noChangeArrowheads="1"/>
            </p:cNvSpPr>
            <p:nvPr/>
          </p:nvSpPr>
          <p:spPr bwMode="auto">
            <a:xfrm>
              <a:off x="3120" y="2160"/>
              <a:ext cx="192" cy="4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86400"/>
            <a:ext cx="3886200" cy="639763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The ball had a friend</a:t>
            </a:r>
          </a:p>
        </p:txBody>
      </p: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1219200" y="1143000"/>
            <a:ext cx="3733800" cy="3352800"/>
            <a:chOff x="1344" y="960"/>
            <a:chExt cx="2352" cy="2112"/>
          </a:xfrm>
        </p:grpSpPr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1488" y="2160"/>
              <a:ext cx="192" cy="4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3120" y="2160"/>
              <a:ext cx="192" cy="4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6248400" y="1600200"/>
            <a:ext cx="2514600" cy="1752600"/>
            <a:chOff x="1344" y="960"/>
            <a:chExt cx="2352" cy="2112"/>
          </a:xfrm>
        </p:grpSpPr>
        <p:sp>
          <p:nvSpPr>
            <p:cNvPr id="16397" name="Oval 13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8" name="Oval 14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9" name="Oval 15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Oval 17"/>
            <p:cNvSpPr>
              <a:spLocks noChangeArrowheads="1"/>
            </p:cNvSpPr>
            <p:nvPr/>
          </p:nvSpPr>
          <p:spPr bwMode="auto">
            <a:xfrm>
              <a:off x="1488" y="2160"/>
              <a:ext cx="192" cy="480"/>
            </a:xfrm>
            <a:prstGeom prst="ellipse">
              <a:avLst/>
            </a:prstGeom>
            <a:solidFill>
              <a:srgbClr val="FF0000">
                <a:alpha val="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Oval 18"/>
            <p:cNvSpPr>
              <a:spLocks noChangeArrowheads="1"/>
            </p:cNvSpPr>
            <p:nvPr/>
          </p:nvSpPr>
          <p:spPr bwMode="auto">
            <a:xfrm>
              <a:off x="3120" y="2160"/>
              <a:ext cx="192" cy="480"/>
            </a:xfrm>
            <a:prstGeom prst="ellipse">
              <a:avLst/>
            </a:prstGeom>
            <a:solidFill>
              <a:srgbClr val="FF0000">
                <a:alpha val="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7391400" y="3429000"/>
            <a:ext cx="76200" cy="1676400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7086600" y="3810000"/>
            <a:ext cx="1143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7315200" y="5029200"/>
            <a:ext cx="76200" cy="457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7467600" y="5029200"/>
            <a:ext cx="76200" cy="457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5334000"/>
            <a:ext cx="4038600" cy="533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The ball was cleaned</a:t>
            </a:r>
          </a:p>
        </p:txBody>
      </p:sp>
      <p:pic>
        <p:nvPicPr>
          <p:cNvPr id="17412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438400" y="838200"/>
            <a:ext cx="4038600" cy="4038600"/>
          </a:xfrm>
          <a:noFill/>
          <a:ln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5638800"/>
            <a:ext cx="5943600" cy="533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The ball was </a:t>
            </a:r>
            <a:r>
              <a:rPr lang="en-US" sz="2800" dirty="0" smtClean="0"/>
              <a:t>White and black</a:t>
            </a:r>
            <a:endParaRPr lang="en-US" sz="2800" dirty="0"/>
          </a:p>
        </p:txBody>
      </p:sp>
      <p:pic>
        <p:nvPicPr>
          <p:cNvPr id="19460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362200" y="1295400"/>
            <a:ext cx="4038600" cy="4038600"/>
          </a:xfrm>
          <a:noFill/>
          <a:ln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715000"/>
            <a:ext cx="4038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The ball was played </a:t>
            </a:r>
            <a:r>
              <a:rPr lang="en-US" sz="2400" dirty="0" smtClean="0"/>
              <a:t>with.</a:t>
            </a:r>
            <a:endParaRPr lang="en-US" sz="2400" dirty="0"/>
          </a:p>
        </p:txBody>
      </p:sp>
      <p:pic>
        <p:nvPicPr>
          <p:cNvPr id="21508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990600"/>
            <a:ext cx="4038600" cy="4038600"/>
          </a:xfrm>
          <a:noFill/>
          <a:ln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638800"/>
            <a:ext cx="4038600" cy="487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The ball was named willson</a:t>
            </a:r>
          </a:p>
        </p:txBody>
      </p:sp>
      <p:pic>
        <p:nvPicPr>
          <p:cNvPr id="23556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905000" y="990600"/>
            <a:ext cx="4038600" cy="4038600"/>
          </a:xfrm>
          <a:noFill/>
          <a:ln/>
        </p:spPr>
      </p:pic>
      <p:sp>
        <p:nvSpPr>
          <p:cNvPr id="23559" name="Line 7"/>
          <p:cNvSpPr>
            <a:spLocks noChangeShapeType="1"/>
          </p:cNvSpPr>
          <p:nvPr/>
        </p:nvSpPr>
        <p:spPr bwMode="auto">
          <a:xfrm flipV="1">
            <a:off x="1828800" y="48768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3886200" y="4800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715000"/>
            <a:ext cx="4038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Wilson was a soccer ball</a:t>
            </a:r>
          </a:p>
        </p:txBody>
      </p:sp>
      <p:pic>
        <p:nvPicPr>
          <p:cNvPr id="25604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14600" y="533400"/>
            <a:ext cx="4038600" cy="4038600"/>
          </a:xfrm>
          <a:noFill/>
          <a:ln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562600"/>
            <a:ext cx="4038600" cy="5635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Wilson  liked his name</a:t>
            </a:r>
          </a:p>
        </p:txBody>
      </p:sp>
      <p:pic>
        <p:nvPicPr>
          <p:cNvPr id="27652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209800" y="609600"/>
            <a:ext cx="4038600" cy="4038600"/>
          </a:xfrm>
          <a:noFill/>
          <a:ln/>
        </p:spPr>
      </p:pic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3124200" y="3124200"/>
            <a:ext cx="20574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3352800" y="1752600"/>
            <a:ext cx="990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4800600" y="1828800"/>
            <a:ext cx="6858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715000"/>
            <a:ext cx="4038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Wilson was kicked </a:t>
            </a:r>
          </a:p>
        </p:txBody>
      </p:sp>
      <p:pic>
        <p:nvPicPr>
          <p:cNvPr id="29700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52600" y="990600"/>
            <a:ext cx="4038600" cy="4038600"/>
          </a:xfrm>
          <a:noFill/>
          <a:ln/>
        </p:spPr>
      </p:pic>
      <p:sp>
        <p:nvSpPr>
          <p:cNvPr id="29703" name="Oval 7"/>
          <p:cNvSpPr>
            <a:spLocks noChangeArrowheads="1"/>
          </p:cNvSpPr>
          <p:nvPr/>
        </p:nvSpPr>
        <p:spPr bwMode="auto">
          <a:xfrm rot="-1106097">
            <a:off x="5938838" y="2641600"/>
            <a:ext cx="3200400" cy="9906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8382000" y="0"/>
            <a:ext cx="457200" cy="2438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715000"/>
            <a:ext cx="4038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Wilson hit a nail </a:t>
            </a:r>
          </a:p>
        </p:txBody>
      </p:sp>
      <p:pic>
        <p:nvPicPr>
          <p:cNvPr id="31748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905000" y="990600"/>
            <a:ext cx="4038600" cy="4038600"/>
          </a:xfrm>
          <a:noFill/>
          <a:ln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6248400" y="2895600"/>
            <a:ext cx="2133600" cy="76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8382000" y="2819400"/>
            <a:ext cx="762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 rot="16079427">
            <a:off x="6057900" y="2781300"/>
            <a:ext cx="77788" cy="306388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5638800"/>
            <a:ext cx="4038600" cy="609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sz="2800"/>
              <a:t>The ball was brown</a:t>
            </a:r>
          </a:p>
        </p:txBody>
      </p:sp>
      <p:pic>
        <p:nvPicPr>
          <p:cNvPr id="3076" name="Picture 4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52600" y="1143000"/>
            <a:ext cx="4038600" cy="4038600"/>
          </a:xfrm>
          <a:solidFill>
            <a:srgbClr val="996600"/>
          </a:solidFill>
          <a:ln cap="flat" algn="ctr">
            <a:solidFill>
              <a:schemeClr val="bg1"/>
            </a:solidFill>
          </a:ln>
        </p:spPr>
      </p:pic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1981200" y="1371600"/>
            <a:ext cx="3733800" cy="3581400"/>
          </a:xfrm>
          <a:prstGeom prst="ellipse">
            <a:avLst/>
          </a:pr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5867400"/>
            <a:ext cx="4038600" cy="6397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Wilson  </a:t>
            </a:r>
            <a:r>
              <a:rPr lang="en-US" sz="2800" dirty="0" smtClean="0"/>
              <a:t>popped.</a:t>
            </a:r>
            <a:endParaRPr lang="en-US" sz="2800" dirty="0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1371600" y="304800"/>
            <a:ext cx="6705600" cy="5257800"/>
          </a:xfrm>
          <a:prstGeom prst="irregularSeal1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/>
              <a:t>Bang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Teamgeist_World_Cup_Ball_06_Large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743200" y="4572000"/>
            <a:ext cx="3962400" cy="571500"/>
          </a:xfrm>
          <a:noFill/>
          <a:ln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810000" y="990600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The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5715000"/>
            <a:ext cx="40386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The ball had spots</a:t>
            </a:r>
          </a:p>
        </p:txBody>
      </p:sp>
      <p:pic>
        <p:nvPicPr>
          <p:cNvPr id="5126" name="Picture 6" descr="Teamgeist_World_Cup_Ball_06_Lar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828800" y="609600"/>
            <a:ext cx="4038600" cy="4038600"/>
          </a:xfrm>
          <a:noFill/>
          <a:ln/>
        </p:spPr>
      </p:pic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1981200" y="838200"/>
            <a:ext cx="3657600" cy="3581400"/>
          </a:xfrm>
          <a:prstGeom prst="ellipse">
            <a:avLst/>
          </a:pr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2819400" y="1600200"/>
            <a:ext cx="838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3429000" y="3200400"/>
            <a:ext cx="762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4114800" y="2438400"/>
            <a:ext cx="8382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2438400" y="3124200"/>
            <a:ext cx="457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4114800" y="1295400"/>
            <a:ext cx="914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19400" y="5638800"/>
            <a:ext cx="4038600" cy="609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The ball was sad</a:t>
            </a:r>
          </a:p>
        </p:txBody>
      </p:sp>
      <p:grpSp>
        <p:nvGrpSpPr>
          <p:cNvPr id="8203" name="Group 11"/>
          <p:cNvGrpSpPr>
            <a:grpSpLocks/>
          </p:cNvGrpSpPr>
          <p:nvPr/>
        </p:nvGrpSpPr>
        <p:grpSpPr bwMode="auto">
          <a:xfrm>
            <a:off x="1981200" y="1143000"/>
            <a:ext cx="4038600" cy="4038600"/>
            <a:chOff x="1248" y="720"/>
            <a:chExt cx="2544" cy="2544"/>
          </a:xfrm>
        </p:grpSpPr>
        <p:pic>
          <p:nvPicPr>
            <p:cNvPr id="8196" name="Picture 4" descr="Teamgeist_World_Cup_Ball_06_Lar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720"/>
              <a:ext cx="2544" cy="254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91200"/>
            <a:ext cx="3657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The ball was lonely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1981200" y="1143000"/>
            <a:ext cx="4038600" cy="4038600"/>
            <a:chOff x="1248" y="720"/>
            <a:chExt cx="2544" cy="2544"/>
          </a:xfrm>
        </p:grpSpPr>
        <p:pic>
          <p:nvPicPr>
            <p:cNvPr id="10245" name="Picture 5" descr="Teamgeist_World_Cup_Ball_06_Lar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720"/>
              <a:ext cx="2544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6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5000"/>
            <a:ext cx="4038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The ball had no friends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1981200" y="1143000"/>
            <a:ext cx="4038600" cy="4038600"/>
            <a:chOff x="1248" y="720"/>
            <a:chExt cx="2544" cy="2544"/>
          </a:xfrm>
        </p:grpSpPr>
        <p:pic>
          <p:nvPicPr>
            <p:cNvPr id="11269" name="Picture 5" descr="Teamgeist_World_Cup_Ball_06_Lar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720"/>
              <a:ext cx="2544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0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2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5000"/>
            <a:ext cx="36576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The ball was lost</a:t>
            </a:r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1981200" y="1143000"/>
            <a:ext cx="4038600" cy="4038600"/>
            <a:chOff x="1248" y="720"/>
            <a:chExt cx="2544" cy="2544"/>
          </a:xfrm>
        </p:grpSpPr>
        <p:pic>
          <p:nvPicPr>
            <p:cNvPr id="12293" name="Picture 5" descr="Teamgeist_World_Cup_Ball_06_Lar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720"/>
              <a:ext cx="2544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4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461125" y="798513"/>
            <a:ext cx="16160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/>
              <a:t>?</a:t>
            </a:r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638800"/>
            <a:ext cx="4572000" cy="487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The ball was scared </a:t>
            </a:r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1981200" y="1143000"/>
            <a:ext cx="4038600" cy="4038600"/>
            <a:chOff x="1248" y="720"/>
            <a:chExt cx="2544" cy="2544"/>
          </a:xfrm>
        </p:grpSpPr>
        <p:pic>
          <p:nvPicPr>
            <p:cNvPr id="13317" name="Picture 5" descr="Teamgeist_World_Cup_Ball_06_Lar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720"/>
              <a:ext cx="2544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>
                <a:alpha val="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5000"/>
            <a:ext cx="3581400" cy="411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/>
              <a:t>The ball was found</a:t>
            </a:r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1981200" y="1143000"/>
            <a:ext cx="4038600" cy="4038600"/>
            <a:chOff x="1248" y="720"/>
            <a:chExt cx="2544" cy="2544"/>
          </a:xfrm>
        </p:grpSpPr>
        <p:pic>
          <p:nvPicPr>
            <p:cNvPr id="14341" name="Picture 5" descr="Teamgeist_World_Cup_Ball_06_Larg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720"/>
              <a:ext cx="2544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2" name="Oval 6"/>
            <p:cNvSpPr>
              <a:spLocks noChangeArrowheads="1"/>
            </p:cNvSpPr>
            <p:nvPr/>
          </p:nvSpPr>
          <p:spPr bwMode="auto">
            <a:xfrm>
              <a:off x="1344" y="960"/>
              <a:ext cx="2352" cy="2112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>
              <a:off x="1536" y="2448"/>
              <a:ext cx="1728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4" name="Oval 8"/>
            <p:cNvSpPr>
              <a:spLocks noChangeArrowheads="1"/>
            </p:cNvSpPr>
            <p:nvPr/>
          </p:nvSpPr>
          <p:spPr bwMode="auto">
            <a:xfrm>
              <a:off x="1968" y="1344"/>
              <a:ext cx="384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5" name="Oval 9"/>
            <p:cNvSpPr>
              <a:spLocks noChangeArrowheads="1"/>
            </p:cNvSpPr>
            <p:nvPr/>
          </p:nvSpPr>
          <p:spPr bwMode="auto">
            <a:xfrm>
              <a:off x="2784" y="1440"/>
              <a:ext cx="432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7" name="Line 11"/>
          <p:cNvSpPr>
            <a:spLocks noChangeShapeType="1"/>
          </p:cNvSpPr>
          <p:nvPr/>
        </p:nvSpPr>
        <p:spPr bwMode="auto">
          <a:xfrm flipH="1">
            <a:off x="6248400" y="685800"/>
            <a:ext cx="1524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304800" y="838200"/>
            <a:ext cx="1600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3657600" y="152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 flipV="1">
            <a:off x="5638800" y="4724400"/>
            <a:ext cx="2362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1066800" y="4495800"/>
            <a:ext cx="1219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H="1" flipV="1">
            <a:off x="6400800" y="3276600"/>
            <a:ext cx="1676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762000" y="34290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90</Words>
  <Application>Microsoft PowerPoint</Application>
  <PresentationFormat>On-screen Show (4:3)</PresentationFormat>
  <Paragraphs>24</Paragraphs>
  <Slides>21</Slides>
  <Notes>0</Notes>
  <HiddenSlides>0</HiddenSlides>
  <MMClips>20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HomeOne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Lloyd</dc:creator>
  <cp:lastModifiedBy>itsuser</cp:lastModifiedBy>
  <cp:revision>6</cp:revision>
  <dcterms:created xsi:type="dcterms:W3CDTF">2009-02-19T04:27:53Z</dcterms:created>
  <dcterms:modified xsi:type="dcterms:W3CDTF">2009-04-09T16:15:09Z</dcterms:modified>
</cp:coreProperties>
</file>